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6" r:id="rId4"/>
    <p:sldId id="267" r:id="rId5"/>
    <p:sldId id="265" r:id="rId6"/>
    <p:sldId id="257" r:id="rId7"/>
    <p:sldId id="268" r:id="rId8"/>
    <p:sldId id="269" r:id="rId9"/>
    <p:sldId id="260" r:id="rId10"/>
    <p:sldId id="258" r:id="rId11"/>
    <p:sldId id="259" r:id="rId12"/>
    <p:sldId id="261" r:id="rId13"/>
    <p:sldId id="262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8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06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5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5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91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9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28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6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52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67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91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5A1E1-327A-C441-AE2B-DD9030659EAA}" type="datetimeFigureOut">
              <a:rPr lang="en-US" smtClean="0"/>
              <a:t>11/9/13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7EDD0-8C2B-724F-BC88-30B103D1F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66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06747"/>
            <a:ext cx="7772400" cy="1470025"/>
          </a:xfrm>
        </p:spPr>
        <p:txBody>
          <a:bodyPr/>
          <a:lstStyle/>
          <a:p>
            <a:r>
              <a:rPr lang="en-US" dirty="0" smtClean="0"/>
              <a:t>Task Recommendation</a:t>
            </a:r>
            <a:br>
              <a:rPr lang="en-US" dirty="0" smtClean="0"/>
            </a:br>
            <a:r>
              <a:rPr lang="en-US" dirty="0" smtClean="0"/>
              <a:t>(or cleverer title)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23378"/>
            <a:ext cx="6400800" cy="1752600"/>
          </a:xfrm>
        </p:spPr>
        <p:txBody>
          <a:bodyPr>
            <a:normAutofit/>
          </a:bodyPr>
          <a:lstStyle/>
          <a:p>
            <a:pPr algn="r"/>
            <a:r>
              <a:rPr lang="en-US" sz="2800" dirty="0" smtClean="0">
                <a:solidFill>
                  <a:schemeClr val="tx1"/>
                </a:solidFill>
              </a:rPr>
              <a:t>Authors go here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22026" y="3207487"/>
            <a:ext cx="1850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smtClean="0">
                <a:solidFill>
                  <a:schemeClr val="tx1"/>
                </a:solidFill>
              </a:rPr>
              <a:t>(In no particular order)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5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er_dashboard_pro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8"/>
          <a:stretch/>
        </p:blipFill>
        <p:spPr>
          <a:xfrm>
            <a:off x="583145" y="797536"/>
            <a:ext cx="8163998" cy="48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25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er_dashboard_prot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0"/>
          <a:stretch/>
        </p:blipFill>
        <p:spPr>
          <a:xfrm>
            <a:off x="272133" y="770870"/>
            <a:ext cx="8651566" cy="491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2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er_dialog_pr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7" y="842268"/>
            <a:ext cx="7722866" cy="492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10" y="1464250"/>
            <a:ext cx="8677980" cy="392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93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144000" cy="554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8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69" y="2380477"/>
            <a:ext cx="8359434" cy="6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7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5270"/>
            <a:ext cx="9144000" cy="53028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4446" b="16282"/>
          <a:stretch/>
        </p:blipFill>
        <p:spPr>
          <a:xfrm>
            <a:off x="2008602" y="181411"/>
            <a:ext cx="6969985" cy="229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87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-2321"/>
          <a:stretch/>
        </p:blipFill>
        <p:spPr>
          <a:xfrm>
            <a:off x="-1" y="71492"/>
            <a:ext cx="9356199" cy="15460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1129" b="-1"/>
          <a:stretch/>
        </p:blipFill>
        <p:spPr>
          <a:xfrm>
            <a:off x="1023739" y="1708285"/>
            <a:ext cx="7161722" cy="498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96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85" y="1505565"/>
            <a:ext cx="6811430" cy="38468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7136" y="340925"/>
            <a:ext cx="2950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Turkopticon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1664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9144000" cy="38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8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9900"/>
            <a:ext cx="8509591" cy="589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99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urker_dashboard_prot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313"/>
            <a:ext cx="9144000" cy="377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94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12</Words>
  <Application>Microsoft Macintosh PowerPoint</Application>
  <PresentationFormat>On-screen Show (4:3)</PresentationFormat>
  <Paragraphs>4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Task Recommendation (or cleverer title)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 Recommendation (or cleverer title)</dc:title>
  <dc:creator>Jeff Rzeszotarski</dc:creator>
  <cp:lastModifiedBy>Jeff Rzeszotarski</cp:lastModifiedBy>
  <cp:revision>4</cp:revision>
  <dcterms:created xsi:type="dcterms:W3CDTF">2013-11-09T22:58:43Z</dcterms:created>
  <dcterms:modified xsi:type="dcterms:W3CDTF">2013-11-09T23:59:43Z</dcterms:modified>
</cp:coreProperties>
</file>